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1"/>
  </p:notesMasterIdLst>
  <p:sldIdLst>
    <p:sldId id="256" r:id="rId2"/>
    <p:sldId id="257" r:id="rId3"/>
    <p:sldId id="258" r:id="rId4"/>
    <p:sldId id="260" r:id="rId5"/>
    <p:sldId id="259" r:id="rId6"/>
    <p:sldId id="265" r:id="rId7"/>
    <p:sldId id="263" r:id="rId8"/>
    <p:sldId id="261" r:id="rId9"/>
    <p:sldId id="262"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9BE815-BB0C-4446-B10E-4B1521D9CB89}" type="datetimeFigureOut">
              <a:rPr lang="nl-NL" smtClean="0"/>
              <a:t>18-5-2016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97490-CFDE-4D74-BB53-8EC31A2920EE}" type="slidenum">
              <a:rPr lang="nl-NL" smtClean="0"/>
              <a:t>‹nr.›</a:t>
            </a:fld>
            <a:endParaRPr lang="nl-NL"/>
          </a:p>
        </p:txBody>
      </p:sp>
    </p:spTree>
    <p:extLst>
      <p:ext uri="{BB962C8B-B14F-4D97-AF65-F5344CB8AC3E}">
        <p14:creationId xmlns:p14="http://schemas.microsoft.com/office/powerpoint/2010/main" val="302443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5397490-CFDE-4D74-BB53-8EC31A2920EE}" type="slidenum">
              <a:rPr lang="nl-NL" smtClean="0"/>
              <a:t>4</a:t>
            </a:fld>
            <a:endParaRPr lang="nl-NL"/>
          </a:p>
        </p:txBody>
      </p:sp>
    </p:spTree>
    <p:extLst>
      <p:ext uri="{BB962C8B-B14F-4D97-AF65-F5344CB8AC3E}">
        <p14:creationId xmlns:p14="http://schemas.microsoft.com/office/powerpoint/2010/main" val="3569487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291161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2224729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1112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2634853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4736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3728597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53010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371490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200266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A0457AA-3480-4029-BE41-FAFB4F5F23FF}" type="datetimeFigureOut">
              <a:rPr lang="nl-NL" smtClean="0"/>
              <a:t>18-5-2016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416178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1A0457AA-3480-4029-BE41-FAFB4F5F23FF}" type="datetimeFigureOut">
              <a:rPr lang="nl-NL" smtClean="0"/>
              <a:t>18-5-2016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398804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A0457AA-3480-4029-BE41-FAFB4F5F23FF}" type="datetimeFigureOut">
              <a:rPr lang="nl-NL" smtClean="0"/>
              <a:t>18-5-2016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3583427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A0457AA-3480-4029-BE41-FAFB4F5F23FF}" type="datetimeFigureOut">
              <a:rPr lang="nl-NL" smtClean="0"/>
              <a:t>18-5-2016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199690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457AA-3480-4029-BE41-FAFB4F5F23FF}" type="datetimeFigureOut">
              <a:rPr lang="nl-NL" smtClean="0"/>
              <a:t>18-5-2016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241773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A0457AA-3480-4029-BE41-FAFB4F5F23FF}" type="datetimeFigureOut">
              <a:rPr lang="nl-NL" smtClean="0"/>
              <a:t>18-5-2016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372024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A0457AA-3480-4029-BE41-FAFB4F5F23FF}" type="datetimeFigureOut">
              <a:rPr lang="nl-NL" smtClean="0"/>
              <a:t>18-5-2016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A7011D-8464-4371-AB28-33564B24E426}" type="slidenum">
              <a:rPr lang="nl-NL" smtClean="0"/>
              <a:t>‹nr.›</a:t>
            </a:fld>
            <a:endParaRPr lang="nl-NL"/>
          </a:p>
        </p:txBody>
      </p:sp>
    </p:spTree>
    <p:extLst>
      <p:ext uri="{BB962C8B-B14F-4D97-AF65-F5344CB8AC3E}">
        <p14:creationId xmlns:p14="http://schemas.microsoft.com/office/powerpoint/2010/main" val="252130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0457AA-3480-4029-BE41-FAFB4F5F23FF}" type="datetimeFigureOut">
              <a:rPr lang="nl-NL" smtClean="0"/>
              <a:t>18-5-2016</a:t>
            </a:fld>
            <a:endParaRPr lang="nl-NL"/>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22A7011D-8464-4371-AB28-33564B24E426}" type="slidenum">
              <a:rPr lang="nl-NL" smtClean="0"/>
              <a:t>‹nr.›</a:t>
            </a:fld>
            <a:endParaRPr lang="nl-NL"/>
          </a:p>
        </p:txBody>
      </p:sp>
    </p:spTree>
    <p:extLst>
      <p:ext uri="{BB962C8B-B14F-4D97-AF65-F5344CB8AC3E}">
        <p14:creationId xmlns:p14="http://schemas.microsoft.com/office/powerpoint/2010/main" val="35478914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l.wikibooks.org/wiki/Onderwijstechnologie/ICT_en_ouder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samenonlinenederland.nl/over-samen-online/ouderen.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r6yB8IYl3UE&amp;spfreload=10" TargetMode="External"/><Relationship Id="rId2" Type="http://schemas.openxmlformats.org/officeDocument/2006/relationships/hyperlink" Target="https://www.youtube.com/watch?v=8IdXcD4X7bQ&amp;spfreload=10"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youtube.com/watch?v=mFCz49uqswI&amp;spfreload=1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dementie-winkel.nl/magisch-interactief-schilderij-MIS" TargetMode="External"/><Relationship Id="rId2" Type="http://schemas.openxmlformats.org/officeDocument/2006/relationships/hyperlink" Target="http://www.hva.nl/over-de-hva/nieuws-en-agenda/hva-nieuws/content/2015/10/magisch-interactief-schilderij.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eniorweb.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Cliënt </a:t>
            </a:r>
            <a:br>
              <a:rPr lang="nl-NL" dirty="0" smtClean="0"/>
            </a:br>
            <a:r>
              <a:rPr lang="nl-NL" dirty="0" smtClean="0"/>
              <a:t>en media wijsheid</a:t>
            </a:r>
            <a:endParaRPr lang="nl-NL" dirty="0"/>
          </a:p>
        </p:txBody>
      </p:sp>
      <p:sp>
        <p:nvSpPr>
          <p:cNvPr id="3" name="Ondertitel 2"/>
          <p:cNvSpPr>
            <a:spLocks noGrp="1"/>
          </p:cNvSpPr>
          <p:nvPr>
            <p:ph type="subTitle" idx="1"/>
          </p:nvPr>
        </p:nvSpPr>
        <p:spPr/>
        <p:txBody>
          <a:bodyPr>
            <a:normAutofit fontScale="62500" lnSpcReduction="20000"/>
          </a:bodyPr>
          <a:lstStyle/>
          <a:p>
            <a:r>
              <a:rPr lang="nl-NL" dirty="0" smtClean="0"/>
              <a:t>Les 4</a:t>
            </a:r>
          </a:p>
          <a:p>
            <a:r>
              <a:rPr lang="nl-NL" dirty="0" smtClean="0"/>
              <a:t>MZ </a:t>
            </a:r>
          </a:p>
          <a:p>
            <a:r>
              <a:rPr lang="nl-NL" dirty="0" smtClean="0"/>
              <a:t>Blok 4</a:t>
            </a:r>
          </a:p>
          <a:p>
            <a:r>
              <a:rPr lang="nl-NL" dirty="0" smtClean="0"/>
              <a:t>Ouderen en mediawijsheid</a:t>
            </a:r>
            <a:endParaRPr lang="nl-NL" dirty="0"/>
          </a:p>
        </p:txBody>
      </p:sp>
    </p:spTree>
    <p:extLst>
      <p:ext uri="{BB962C8B-B14F-4D97-AF65-F5344CB8AC3E}">
        <p14:creationId xmlns:p14="http://schemas.microsoft.com/office/powerpoint/2010/main" val="4077433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Huiswerk vorige week </a:t>
            </a:r>
            <a:endParaRPr lang="nl-NL" dirty="0"/>
          </a:p>
        </p:txBody>
      </p:sp>
      <p:sp>
        <p:nvSpPr>
          <p:cNvPr id="2" name="Tijdelijke aanduiding voor inhoud 1"/>
          <p:cNvSpPr>
            <a:spLocks noGrp="1"/>
          </p:cNvSpPr>
          <p:nvPr>
            <p:ph idx="1"/>
          </p:nvPr>
        </p:nvSpPr>
        <p:spPr/>
        <p:txBody>
          <a:bodyPr/>
          <a:lstStyle/>
          <a:p>
            <a:r>
              <a:rPr lang="nl-NL" dirty="0"/>
              <a:t>De oudere </a:t>
            </a:r>
            <a:r>
              <a:rPr lang="nl-NL" dirty="0" smtClean="0"/>
              <a:t>cliënt </a:t>
            </a:r>
            <a:r>
              <a:rPr lang="nl-NL" dirty="0"/>
              <a:t>en de digitale media</a:t>
            </a:r>
          </a:p>
          <a:p>
            <a:r>
              <a:rPr lang="nl-NL" dirty="0" smtClean="0"/>
              <a:t>Interview </a:t>
            </a:r>
            <a:r>
              <a:rPr lang="nl-NL" dirty="0"/>
              <a:t>een persoon boven de 65 over zijn computer en internetgebruik.  Waarvoor gebruikt hij het? Wat ziet hij als voordelen, wat vindt hij moeilijk etc. </a:t>
            </a:r>
          </a:p>
          <a:p>
            <a:r>
              <a:rPr lang="nl-NL" dirty="0"/>
              <a:t>Of interview iemand over waarom iemand het niet gebruikt.. </a:t>
            </a:r>
          </a:p>
          <a:p>
            <a:endParaRPr lang="nl-NL" dirty="0"/>
          </a:p>
          <a:p>
            <a:endParaRPr lang="nl-NL" dirty="0"/>
          </a:p>
        </p:txBody>
      </p:sp>
    </p:spTree>
    <p:extLst>
      <p:ext uri="{BB962C8B-B14F-4D97-AF65-F5344CB8AC3E}">
        <p14:creationId xmlns:p14="http://schemas.microsoft.com/office/powerpoint/2010/main" val="3539844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Ouderen en digitalisering</a:t>
            </a:r>
            <a:endParaRPr lang="nl-NL" dirty="0"/>
          </a:p>
        </p:txBody>
      </p:sp>
      <p:sp>
        <p:nvSpPr>
          <p:cNvPr id="2" name="Tijdelijke aanduiding voor inhoud 1"/>
          <p:cNvSpPr>
            <a:spLocks noGrp="1"/>
          </p:cNvSpPr>
          <p:nvPr>
            <p:ph idx="1"/>
          </p:nvPr>
        </p:nvSpPr>
        <p:spPr/>
        <p:txBody>
          <a:bodyPr/>
          <a:lstStyle/>
          <a:p>
            <a:r>
              <a:rPr lang="nl-NL" dirty="0" smtClean="0"/>
              <a:t>Wat is jullie ervaring hierbij? </a:t>
            </a:r>
          </a:p>
          <a:p>
            <a:endParaRPr lang="nl-NL" dirty="0"/>
          </a:p>
          <a:p>
            <a:r>
              <a:rPr lang="nl-NL" dirty="0" smtClean="0"/>
              <a:t>Voor </a:t>
            </a:r>
            <a:r>
              <a:rPr lang="nl-NL" dirty="0"/>
              <a:t>ouderen is het moeilijk om de ontwikkelingen van de digitale media bij te houden. Aan de andere kant kunnen deze middelen de ouderen heel veel voordelen geven. Veel ouderen zijn alleen en </a:t>
            </a:r>
            <a:r>
              <a:rPr lang="nl-NL" dirty="0" err="1"/>
              <a:t>en</a:t>
            </a:r>
            <a:r>
              <a:rPr lang="nl-NL" dirty="0"/>
              <a:t> de media zijn een goed tijdverdrijf en kunnen ook eenzaamheid verminderen.</a:t>
            </a:r>
          </a:p>
          <a:p>
            <a:endParaRPr lang="nl-NL" dirty="0"/>
          </a:p>
        </p:txBody>
      </p:sp>
      <p:pic>
        <p:nvPicPr>
          <p:cNvPr id="4" name="Afbeelding 3"/>
          <p:cNvPicPr>
            <a:picLocks noChangeAspect="1"/>
          </p:cNvPicPr>
          <p:nvPr/>
        </p:nvPicPr>
        <p:blipFill>
          <a:blip r:embed="rId2"/>
          <a:stretch>
            <a:fillRect/>
          </a:stretch>
        </p:blipFill>
        <p:spPr>
          <a:xfrm>
            <a:off x="4619851" y="4581128"/>
            <a:ext cx="2314575" cy="1981200"/>
          </a:xfrm>
          <a:prstGeom prst="rect">
            <a:avLst/>
          </a:prstGeom>
        </p:spPr>
      </p:pic>
    </p:spTree>
    <p:extLst>
      <p:ext uri="{BB962C8B-B14F-4D97-AF65-F5344CB8AC3E}">
        <p14:creationId xmlns:p14="http://schemas.microsoft.com/office/powerpoint/2010/main" val="3952278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Voor- en nadelen </a:t>
            </a:r>
            <a:endParaRPr lang="nl-NL" dirty="0"/>
          </a:p>
        </p:txBody>
      </p:sp>
      <p:sp>
        <p:nvSpPr>
          <p:cNvPr id="2" name="Tijdelijke aanduiding voor inhoud 1"/>
          <p:cNvSpPr>
            <a:spLocks noGrp="1"/>
          </p:cNvSpPr>
          <p:nvPr>
            <p:ph idx="1"/>
          </p:nvPr>
        </p:nvSpPr>
        <p:spPr/>
        <p:txBody>
          <a:bodyPr/>
          <a:lstStyle/>
          <a:p>
            <a:endParaRPr lang="nl-NL" dirty="0"/>
          </a:p>
          <a:p>
            <a:r>
              <a:rPr lang="nl-NL" dirty="0"/>
              <a:t>Bespreek de voor- en nadelen van de digitale media voor ouderen. </a:t>
            </a:r>
            <a:r>
              <a:rPr lang="nl-NL" dirty="0" smtClean="0"/>
              <a:t>In de volgende teksten staat hierover het een en ander. Maak een lijst met voordelen en nadelen en mogelijke toepassingen voor ouderen</a:t>
            </a:r>
            <a:endParaRPr lang="nl-NL" dirty="0"/>
          </a:p>
          <a:p>
            <a:endParaRPr lang="nl-NL" dirty="0"/>
          </a:p>
          <a:p>
            <a:r>
              <a:rPr lang="nl-NL" u="sng" dirty="0">
                <a:hlinkClick r:id="rId3"/>
              </a:rPr>
              <a:t>http://nl.wikibooks.org/wiki/Onderwijstechnologie/ICT_en_ouderen</a:t>
            </a:r>
            <a:endParaRPr lang="nl-NL" dirty="0"/>
          </a:p>
          <a:p>
            <a:pPr marL="45720" indent="0">
              <a:buNone/>
            </a:pPr>
            <a:r>
              <a:rPr lang="nl-NL" dirty="0"/>
              <a:t> </a:t>
            </a:r>
          </a:p>
          <a:p>
            <a:r>
              <a:rPr lang="nl-NL" u="sng" dirty="0">
                <a:hlinkClick r:id="rId4"/>
              </a:rPr>
              <a:t>http://www.samenonlinenederland.nl/over-samen-online/ouderen.html</a:t>
            </a:r>
            <a:endParaRPr lang="nl-NL" dirty="0"/>
          </a:p>
          <a:p>
            <a:endParaRPr lang="nl-NL" dirty="0"/>
          </a:p>
          <a:p>
            <a:endParaRPr lang="nl-NL" dirty="0"/>
          </a:p>
        </p:txBody>
      </p:sp>
      <p:pic>
        <p:nvPicPr>
          <p:cNvPr id="4" name="Afbeelding 3"/>
          <p:cNvPicPr>
            <a:picLocks noChangeAspect="1"/>
          </p:cNvPicPr>
          <p:nvPr/>
        </p:nvPicPr>
        <p:blipFill>
          <a:blip r:embed="rId5"/>
          <a:stretch>
            <a:fillRect/>
          </a:stretch>
        </p:blipFill>
        <p:spPr>
          <a:xfrm>
            <a:off x="5436096" y="-314325"/>
            <a:ext cx="2466975" cy="1847850"/>
          </a:xfrm>
          <a:prstGeom prst="rect">
            <a:avLst/>
          </a:prstGeom>
        </p:spPr>
      </p:pic>
    </p:spTree>
    <p:extLst>
      <p:ext uri="{BB962C8B-B14F-4D97-AF65-F5344CB8AC3E}">
        <p14:creationId xmlns:p14="http://schemas.microsoft.com/office/powerpoint/2010/main" val="466737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filmpjes</a:t>
            </a:r>
            <a:endParaRPr lang="nl-NL" dirty="0"/>
          </a:p>
        </p:txBody>
      </p:sp>
      <p:sp>
        <p:nvSpPr>
          <p:cNvPr id="2" name="Tijdelijke aanduiding voor inhoud 1"/>
          <p:cNvSpPr>
            <a:spLocks noGrp="1"/>
          </p:cNvSpPr>
          <p:nvPr>
            <p:ph idx="1"/>
          </p:nvPr>
        </p:nvSpPr>
        <p:spPr/>
        <p:txBody>
          <a:bodyPr/>
          <a:lstStyle/>
          <a:p>
            <a:r>
              <a:rPr lang="nl-NL" sz="1200" dirty="0"/>
              <a:t>Meneer </a:t>
            </a:r>
            <a:r>
              <a:rPr lang="nl-NL" sz="1200" dirty="0" err="1"/>
              <a:t>Strubbe</a:t>
            </a:r>
            <a:r>
              <a:rPr lang="nl-NL" sz="1200" dirty="0"/>
              <a:t> deel 1 </a:t>
            </a:r>
          </a:p>
          <a:p>
            <a:r>
              <a:rPr lang="nl-NL" sz="1200" u="sng" dirty="0">
                <a:hlinkClick r:id="rId2"/>
              </a:rPr>
              <a:t>https://www.youtube.com/watch?v=8IdXcD4X7bQ&amp;spfreload=10</a:t>
            </a:r>
            <a:endParaRPr lang="nl-NL" sz="1200" dirty="0"/>
          </a:p>
          <a:p>
            <a:r>
              <a:rPr lang="nl-NL" sz="1200" dirty="0" smtClean="0"/>
              <a:t>De oude computer</a:t>
            </a:r>
          </a:p>
          <a:p>
            <a:endParaRPr lang="nl-NL" sz="1200" dirty="0"/>
          </a:p>
          <a:p>
            <a:endParaRPr lang="nl-NL" sz="1200" dirty="0"/>
          </a:p>
          <a:p>
            <a:r>
              <a:rPr lang="nl-NL" sz="1200" dirty="0"/>
              <a:t>Meneer </a:t>
            </a:r>
            <a:r>
              <a:rPr lang="nl-NL" sz="1200" dirty="0" err="1"/>
              <a:t>Strubbe</a:t>
            </a:r>
            <a:r>
              <a:rPr lang="nl-NL" sz="1200" dirty="0"/>
              <a:t> deel 2 </a:t>
            </a:r>
          </a:p>
          <a:p>
            <a:r>
              <a:rPr lang="nl-NL" sz="1200" u="sng" dirty="0">
                <a:hlinkClick r:id="rId3"/>
              </a:rPr>
              <a:t>https://www.youtube.com/watch?v=r6yB8IYl3UE&amp;spfreload=10</a:t>
            </a:r>
            <a:endParaRPr lang="nl-NL" sz="1200" dirty="0"/>
          </a:p>
          <a:p>
            <a:r>
              <a:rPr lang="nl-NL" sz="1200" dirty="0" smtClean="0"/>
              <a:t>De </a:t>
            </a:r>
            <a:r>
              <a:rPr lang="nl-NL" sz="1200" dirty="0" err="1" smtClean="0"/>
              <a:t>ipad</a:t>
            </a:r>
            <a:endParaRPr lang="nl-NL" sz="1200" dirty="0" smtClean="0"/>
          </a:p>
          <a:p>
            <a:endParaRPr lang="nl-NL" sz="1200" dirty="0"/>
          </a:p>
          <a:p>
            <a:r>
              <a:rPr lang="nl-NL" sz="1200" dirty="0"/>
              <a:t>ouderen op sociale media:</a:t>
            </a:r>
          </a:p>
          <a:p>
            <a:r>
              <a:rPr lang="nl-NL" sz="1200" u="sng" dirty="0">
                <a:hlinkClick r:id="rId4"/>
              </a:rPr>
              <a:t>https://www.youtube.com/watch?v=mFCz49uqswI&amp;spfreload=10</a:t>
            </a:r>
            <a:endParaRPr lang="nl-NL" sz="1200" dirty="0"/>
          </a:p>
          <a:p>
            <a:r>
              <a:rPr lang="nl-NL" sz="1200" dirty="0"/>
              <a:t> </a:t>
            </a:r>
            <a:endParaRPr lang="nl-NL" dirty="0"/>
          </a:p>
        </p:txBody>
      </p:sp>
      <p:pic>
        <p:nvPicPr>
          <p:cNvPr id="4" name="Afbeelding 3"/>
          <p:cNvPicPr>
            <a:picLocks noChangeAspect="1"/>
          </p:cNvPicPr>
          <p:nvPr/>
        </p:nvPicPr>
        <p:blipFill>
          <a:blip r:embed="rId5"/>
          <a:stretch>
            <a:fillRect/>
          </a:stretch>
        </p:blipFill>
        <p:spPr>
          <a:xfrm>
            <a:off x="5364088" y="492920"/>
            <a:ext cx="2933700" cy="1552575"/>
          </a:xfrm>
          <a:prstGeom prst="rect">
            <a:avLst/>
          </a:prstGeom>
        </p:spPr>
      </p:pic>
    </p:spTree>
    <p:extLst>
      <p:ext uri="{BB962C8B-B14F-4D97-AF65-F5344CB8AC3E}">
        <p14:creationId xmlns:p14="http://schemas.microsoft.com/office/powerpoint/2010/main" val="2270517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Levenboeken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Wat is een levensboek, wat is de meerwaarde? </a:t>
            </a:r>
            <a:endParaRPr lang="nl-NL" dirty="0"/>
          </a:p>
          <a:p>
            <a:endParaRPr lang="nl-NL" dirty="0" smtClean="0"/>
          </a:p>
          <a:p>
            <a:r>
              <a:rPr lang="nl-NL" dirty="0" smtClean="0"/>
              <a:t>digitaal </a:t>
            </a:r>
            <a:r>
              <a:rPr lang="nl-NL" dirty="0"/>
              <a:t>levensboek maken.. interactief schilderij</a:t>
            </a:r>
          </a:p>
          <a:p>
            <a:r>
              <a:rPr lang="nl-NL" dirty="0">
                <a:hlinkClick r:id="rId2"/>
              </a:rPr>
              <a:t>http://</a:t>
            </a:r>
            <a:r>
              <a:rPr lang="nl-NL" dirty="0" smtClean="0">
                <a:hlinkClick r:id="rId2"/>
              </a:rPr>
              <a:t>www.hva.nl/over-de-hva/nieuws-en-agenda/hva-nieuws/content/2015/10/magisch-interactief-schilderij.html</a:t>
            </a:r>
            <a:endParaRPr lang="nl-NL" dirty="0" smtClean="0"/>
          </a:p>
          <a:p>
            <a:endParaRPr lang="nl-NL" dirty="0"/>
          </a:p>
          <a:p>
            <a:r>
              <a:rPr lang="nl-NL" dirty="0">
                <a:hlinkClick r:id="rId3"/>
              </a:rPr>
              <a:t>http://</a:t>
            </a:r>
            <a:r>
              <a:rPr lang="nl-NL" dirty="0" smtClean="0">
                <a:hlinkClick r:id="rId3"/>
              </a:rPr>
              <a:t>www.dementie-winkel.nl/magisch-interactief-schilderij-MIS</a:t>
            </a:r>
            <a:endParaRPr lang="nl-NL" dirty="0" smtClean="0"/>
          </a:p>
          <a:p>
            <a:endParaRPr lang="nl-NL" dirty="0"/>
          </a:p>
          <a:p>
            <a:endParaRPr lang="nl-NL" dirty="0"/>
          </a:p>
        </p:txBody>
      </p:sp>
    </p:spTree>
    <p:extLst>
      <p:ext uri="{BB962C8B-B14F-4D97-AF65-F5344CB8AC3E}">
        <p14:creationId xmlns:p14="http://schemas.microsoft.com/office/powerpoint/2010/main" val="4056697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zoek</a:t>
            </a:r>
            <a:endParaRPr lang="nl-NL" dirty="0"/>
          </a:p>
        </p:txBody>
      </p:sp>
      <p:sp>
        <p:nvSpPr>
          <p:cNvPr id="2" name="Tijdelijke aanduiding voor inhoud 1"/>
          <p:cNvSpPr>
            <a:spLocks noGrp="1"/>
          </p:cNvSpPr>
          <p:nvPr>
            <p:ph idx="1"/>
          </p:nvPr>
        </p:nvSpPr>
        <p:spPr/>
        <p:txBody>
          <a:bodyPr/>
          <a:lstStyle/>
          <a:p>
            <a:r>
              <a:rPr lang="nl-NL" dirty="0" smtClean="0"/>
              <a:t>Zoek eens een geweldige </a:t>
            </a:r>
            <a:r>
              <a:rPr lang="nl-NL" dirty="0" err="1" smtClean="0"/>
              <a:t>app</a:t>
            </a:r>
            <a:r>
              <a:rPr lang="nl-NL" dirty="0" smtClean="0"/>
              <a:t> of andere tool voor ouderen,  die ze kunnen gebruiken, die echt een aanvulling is voor hun leven. B.v. op: </a:t>
            </a:r>
            <a:endParaRPr lang="nl-NL" dirty="0"/>
          </a:p>
        </p:txBody>
      </p:sp>
      <p:sp>
        <p:nvSpPr>
          <p:cNvPr id="4" name="Rechthoek 3"/>
          <p:cNvSpPr/>
          <p:nvPr/>
        </p:nvSpPr>
        <p:spPr>
          <a:xfrm>
            <a:off x="3587018" y="3244334"/>
            <a:ext cx="1969963" cy="369332"/>
          </a:xfrm>
          <a:prstGeom prst="rect">
            <a:avLst/>
          </a:prstGeom>
        </p:spPr>
        <p:txBody>
          <a:bodyPr wrap="none">
            <a:spAutoFit/>
          </a:bodyPr>
          <a:lstStyle/>
          <a:p>
            <a:r>
              <a:rPr lang="nl-NL" u="sng" dirty="0">
                <a:hlinkClick r:id="rId2"/>
              </a:rPr>
              <a:t>www.seniorweb.nl</a:t>
            </a:r>
            <a:endParaRPr lang="nl-NL" dirty="0"/>
          </a:p>
        </p:txBody>
      </p:sp>
      <p:pic>
        <p:nvPicPr>
          <p:cNvPr id="5" name="Afbeelding 4"/>
          <p:cNvPicPr>
            <a:picLocks noChangeAspect="1"/>
          </p:cNvPicPr>
          <p:nvPr/>
        </p:nvPicPr>
        <p:blipFill>
          <a:blip r:embed="rId3"/>
          <a:stretch>
            <a:fillRect/>
          </a:stretch>
        </p:blipFill>
        <p:spPr>
          <a:xfrm>
            <a:off x="6084168" y="3430510"/>
            <a:ext cx="2628412" cy="2628412"/>
          </a:xfrm>
          <a:prstGeom prst="rect">
            <a:avLst/>
          </a:prstGeom>
        </p:spPr>
      </p:pic>
    </p:spTree>
    <p:extLst>
      <p:ext uri="{BB962C8B-B14F-4D97-AF65-F5344CB8AC3E}">
        <p14:creationId xmlns:p14="http://schemas.microsoft.com/office/powerpoint/2010/main" val="2784586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r>
              <a:rPr lang="nl-NL" dirty="0" smtClean="0"/>
              <a:t>Cases </a:t>
            </a:r>
            <a:r>
              <a:rPr lang="nl-NL" dirty="0"/>
              <a:t>Bespreek in groepjes de verschillende cases </a:t>
            </a:r>
            <a:br>
              <a:rPr lang="nl-NL" dirty="0"/>
            </a:br>
            <a:endParaRPr lang="nl-NL" dirty="0"/>
          </a:p>
        </p:txBody>
      </p:sp>
      <p:sp>
        <p:nvSpPr>
          <p:cNvPr id="2" name="Tijdelijke aanduiding voor inhoud 1"/>
          <p:cNvSpPr>
            <a:spLocks noGrp="1"/>
          </p:cNvSpPr>
          <p:nvPr>
            <p:ph idx="1"/>
          </p:nvPr>
        </p:nvSpPr>
        <p:spPr>
          <a:xfrm>
            <a:off x="609599" y="1124744"/>
            <a:ext cx="6347714" cy="5832648"/>
          </a:xfrm>
        </p:spPr>
        <p:txBody>
          <a:bodyPr>
            <a:normAutofit fontScale="47500" lnSpcReduction="20000"/>
          </a:bodyPr>
          <a:lstStyle/>
          <a:p>
            <a:endParaRPr lang="nl-NL" sz="2900" dirty="0" smtClean="0"/>
          </a:p>
          <a:p>
            <a:endParaRPr lang="nl-NL" sz="2900" dirty="0"/>
          </a:p>
          <a:p>
            <a:endParaRPr lang="nl-NL" sz="2900" dirty="0" smtClean="0"/>
          </a:p>
          <a:p>
            <a:r>
              <a:rPr lang="nl-NL" sz="2900" dirty="0" smtClean="0"/>
              <a:t>Les </a:t>
            </a:r>
            <a:r>
              <a:rPr lang="nl-NL" sz="2900" dirty="0"/>
              <a:t>4 Casus 1</a:t>
            </a:r>
          </a:p>
          <a:p>
            <a:pPr marL="0" indent="0">
              <a:buNone/>
            </a:pPr>
            <a:r>
              <a:rPr lang="nl-NL" sz="2900" dirty="0"/>
              <a:t>Mevrouw Jansen van 85 woont nog zelfstandig maar is slecht ter </a:t>
            </a:r>
            <a:r>
              <a:rPr lang="nl-NL" sz="2900" dirty="0" err="1" smtClean="0"/>
              <a:t>been.Haar</a:t>
            </a:r>
            <a:r>
              <a:rPr lang="nl-NL" sz="2900" dirty="0" smtClean="0"/>
              <a:t> </a:t>
            </a:r>
            <a:r>
              <a:rPr lang="nl-NL" sz="2900" dirty="0"/>
              <a:t>kinderen zijn erg met haar begaan maar wonen allemaal ver weg en hebben het druk met hun werk..</a:t>
            </a:r>
          </a:p>
          <a:p>
            <a:pPr marL="0" indent="0">
              <a:buNone/>
            </a:pPr>
            <a:r>
              <a:rPr lang="nl-NL" sz="2900" dirty="0"/>
              <a:t>Twee keer in de week gaat zij naar de dagopvang. De andere dagen heeft zij weinig activiteiten en voelt ze zich eenzaam.  </a:t>
            </a:r>
          </a:p>
          <a:p>
            <a:pPr marL="0" indent="0">
              <a:buNone/>
            </a:pPr>
            <a:r>
              <a:rPr lang="nl-NL" sz="2900" dirty="0"/>
              <a:t>Van haar dochter heeft zij een IPad gekregen en inmiddels heeft ze ook WIFI in huis.</a:t>
            </a:r>
          </a:p>
          <a:p>
            <a:pPr marL="0" indent="0">
              <a:buNone/>
            </a:pPr>
            <a:r>
              <a:rPr lang="nl-NL" sz="2900" dirty="0"/>
              <a:t>Ze heeft alleen geen idee hoe de IPad werkt en wat ze ermee kan. </a:t>
            </a:r>
          </a:p>
          <a:p>
            <a:pPr marL="0" indent="0">
              <a:buNone/>
            </a:pPr>
            <a:r>
              <a:rPr lang="nl-NL" sz="2900" dirty="0"/>
              <a:t>Aan jou is gevraagd om samen met haar de IPad in te richten en samen activiteiten te bedenken die ze ermee kan doen en waar ze de IPad voor kan gebruiken. </a:t>
            </a:r>
            <a:r>
              <a:rPr lang="nl-NL" sz="2900" dirty="0" smtClean="0"/>
              <a:t>Wat kun je zoal bedenken?</a:t>
            </a:r>
            <a:endParaRPr lang="nl-NL" sz="2900" dirty="0"/>
          </a:p>
          <a:p>
            <a:pPr marL="0" indent="0">
              <a:buNone/>
            </a:pPr>
            <a:r>
              <a:rPr lang="nl-NL" sz="2900" dirty="0"/>
              <a:t>Les 4 Casus 2 </a:t>
            </a:r>
          </a:p>
          <a:p>
            <a:pPr marL="0" indent="0">
              <a:buNone/>
            </a:pPr>
            <a:r>
              <a:rPr lang="nl-NL" sz="2900" dirty="0"/>
              <a:t>Meneer Dekker 83 jaar, heeft een e-mail gekregen van zijn bank. Daarin werd hem gevraagd te klikken op een link en zijn gegevens door te geven. Gelukkig vroeg hij jou om hulp. Jij keek met hem mee en vertrouwde het niet helemaal. Het bleek een </a:t>
            </a:r>
            <a:r>
              <a:rPr lang="nl-NL" sz="2900" dirty="0" err="1"/>
              <a:t>fishing</a:t>
            </a:r>
            <a:r>
              <a:rPr lang="nl-NL" sz="2900" dirty="0"/>
              <a:t> mail te zijn. </a:t>
            </a:r>
          </a:p>
          <a:p>
            <a:pPr marL="0" indent="0">
              <a:buNone/>
            </a:pPr>
            <a:r>
              <a:rPr lang="nl-NL" sz="2900" dirty="0"/>
              <a:t>Op de afdeling besluiten jullie voor de bewoners een voorlichting te organiseren over veilig internet gebruik. </a:t>
            </a:r>
            <a:endParaRPr lang="nl-NL" sz="2900" dirty="0" smtClean="0"/>
          </a:p>
          <a:p>
            <a:pPr marL="0" indent="0">
              <a:buNone/>
            </a:pPr>
            <a:r>
              <a:rPr lang="nl-NL" sz="2900" dirty="0" smtClean="0"/>
              <a:t>Wat moet er allemaal aan de orde komen? </a:t>
            </a:r>
          </a:p>
          <a:p>
            <a:pPr marL="0" indent="0">
              <a:buNone/>
            </a:pPr>
            <a:endParaRPr lang="nl-NL" sz="2900" dirty="0"/>
          </a:p>
        </p:txBody>
      </p:sp>
    </p:spTree>
    <p:extLst>
      <p:ext uri="{BB962C8B-B14F-4D97-AF65-F5344CB8AC3E}">
        <p14:creationId xmlns:p14="http://schemas.microsoft.com/office/powerpoint/2010/main" val="2181181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Huiswerk</a:t>
            </a:r>
            <a:endParaRPr lang="nl-NL" dirty="0"/>
          </a:p>
        </p:txBody>
      </p:sp>
      <p:sp>
        <p:nvSpPr>
          <p:cNvPr id="2" name="Tijdelijke aanduiding voor inhoud 1"/>
          <p:cNvSpPr>
            <a:spLocks noGrp="1"/>
          </p:cNvSpPr>
          <p:nvPr>
            <p:ph idx="1"/>
          </p:nvPr>
        </p:nvSpPr>
        <p:spPr/>
        <p:txBody>
          <a:bodyPr/>
          <a:lstStyle/>
          <a:p>
            <a:r>
              <a:rPr lang="nl-NL" dirty="0" smtClean="0"/>
              <a:t>Afmaken van de  casus! </a:t>
            </a:r>
            <a:endParaRPr lang="nl-NL" dirty="0"/>
          </a:p>
        </p:txBody>
      </p:sp>
    </p:spTree>
    <p:extLst>
      <p:ext uri="{BB962C8B-B14F-4D97-AF65-F5344CB8AC3E}">
        <p14:creationId xmlns:p14="http://schemas.microsoft.com/office/powerpoint/2010/main" val="256695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144</TotalTime>
  <Words>466</Words>
  <Application>Microsoft Office PowerPoint</Application>
  <PresentationFormat>Diavoorstelling (4:3)</PresentationFormat>
  <Paragraphs>60</Paragraphs>
  <Slides>9</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Trebuchet MS</vt:lpstr>
      <vt:lpstr>Wingdings 3</vt:lpstr>
      <vt:lpstr>Facet</vt:lpstr>
      <vt:lpstr>Cliënt  en media wijsheid</vt:lpstr>
      <vt:lpstr>Huiswerk vorige week </vt:lpstr>
      <vt:lpstr>Ouderen en digitalisering</vt:lpstr>
      <vt:lpstr>Voor- en nadelen </vt:lpstr>
      <vt:lpstr>filmpjes</vt:lpstr>
      <vt:lpstr>Levenboeken</vt:lpstr>
      <vt:lpstr>zoek</vt:lpstr>
      <vt:lpstr>Cases Bespreek in groepjes de verschillende cases  </vt:lpstr>
      <vt:lpstr>Huiswerk</vt:lpstr>
    </vt:vector>
  </TitlesOfParts>
  <Company>Nova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Meij, Ilse van der</dc:creator>
  <cp:lastModifiedBy>Meij, Ilse van der</cp:lastModifiedBy>
  <cp:revision>12</cp:revision>
  <dcterms:created xsi:type="dcterms:W3CDTF">2015-04-29T13:05:32Z</dcterms:created>
  <dcterms:modified xsi:type="dcterms:W3CDTF">2016-05-18T07:53:57Z</dcterms:modified>
</cp:coreProperties>
</file>